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Cu mulțumire să cântați!</a:t>
            </a:r>
            <a:br/>
            <a:r>
              <a:t>Slăviți popoare pe Domnul!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Voi, țări și neamuri, vă ridicați,</a:t>
            </a:r>
            <a:br/>
            <a:r>
              <a:t>Cântare nouă să-I înălțați!</a:t>
            </a:r>
            <a:br/>
            <a:r>
              <a:t>Căci El pe toți ne mântui,</a:t>
            </a:r>
            <a:br/>
            <a:r>
              <a:t>Să dăm de știre zi de zi!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 mulțumire să cântați!</a:t>
            </a:r>
            <a:br/>
            <a:r>
              <a:t>Slăviți popoare pe Domnul!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Vă bucurați, pământ și ceruri,</a:t>
            </a:r>
            <a:br/>
            <a:r>
              <a:t>Să-L laude marea spumegând,</a:t>
            </a:r>
            <a:br/>
            <a:r>
              <a:t>Să strige câmp și codru verde,</a:t>
            </a:r>
            <a:br/>
            <a:r>
              <a:t>Foșnească frunza Numele-I Sfânt!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Cu mulțumire să cântați!</a:t>
            </a:r>
            <a:br/>
            <a:r>
              <a:t>Slăviți popoare pe Domnul!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Popoare toate, bateți din palme,</a:t>
            </a:r>
            <a:br/>
            <a:r>
              <a:t>Cu strigăt mare să-L lăudați!</a:t>
            </a:r>
            <a:br/>
            <a:r>
              <a:t>Jucați în cinstea Sfântului Rege,</a:t>
            </a:r>
            <a:br/>
            <a:r>
              <a:t>Cu vesel cântec să-L înălțați!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Cu mulțumire să cântați!</a:t>
            </a:r>
            <a:br/>
            <a:r>
              <a:t>Slăviți popoare pe Domnul!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Măriți pe Domnul! El este Tatăl,</a:t>
            </a:r>
            <a:br/>
            <a:r>
              <a:t>El este Fiul și Duhul Sfânt,</a:t>
            </a:r>
            <a:br/>
            <a:r>
              <a:t>El e Același din veșnicie</a:t>
            </a:r>
            <a:br/>
            <a:r>
              <a:t>Și-a Lui domnie n-are sfârșit.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Cu mulțumire să cântați!</a:t>
            </a:r>
            <a:br/>
            <a:r>
              <a:t>Slăviți popoare pe Domnul!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